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6" r:id="rId2"/>
    <p:sldId id="299" r:id="rId3"/>
    <p:sldId id="302" r:id="rId4"/>
    <p:sldId id="303" r:id="rId5"/>
    <p:sldId id="306" r:id="rId6"/>
    <p:sldId id="304" r:id="rId7"/>
    <p:sldId id="307" r:id="rId8"/>
    <p:sldId id="305" r:id="rId9"/>
    <p:sldId id="308" r:id="rId10"/>
    <p:sldId id="309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2" d="100"/>
          <a:sy n="92" d="100"/>
        </p:scale>
        <p:origin x="-45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-324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A48FBF-F448-43C3-84A0-451447DA434C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D2E77B-F0D1-4AFF-B79F-4F8625C746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6593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D2E77B-F0D1-4AFF-B79F-4F8625C7463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19238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D2E77B-F0D1-4AFF-B79F-4F8625C7463E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02945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D2E77B-F0D1-4AFF-B79F-4F8625C7463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1064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D2E77B-F0D1-4AFF-B79F-4F8625C7463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24786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D2E77B-F0D1-4AFF-B79F-4F8625C7463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02945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D2E77B-F0D1-4AFF-B79F-4F8625C7463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02945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D2E77B-F0D1-4AFF-B79F-4F8625C7463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02945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D2E77B-F0D1-4AFF-B79F-4F8625C7463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02945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D2E77B-F0D1-4AFF-B79F-4F8625C7463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02945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D2E77B-F0D1-4AFF-B79F-4F8625C7463E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0294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6E82580-6CA8-4FCF-BCB9-710619D6C7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1014CB60-4FDA-4194-90BE-78BD6C5357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2FA4143-9BBB-4C65-A91F-FEABD59BA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8A361-171F-4B82-9940-33F2619707D8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9C880EE-D5A7-4AB0-A534-DCFBEA373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0FDE3F3-8613-4C81-91F6-72D7A841E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7D293-5312-49FE-B7FC-1EE8BF7D2D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9135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03A6E78-C745-4A64-906F-2B699BE37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39E7202F-67FD-4BE5-96FB-A5474D79EF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4BDE878-B97B-410B-B95A-7198B5130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8A361-171F-4B82-9940-33F2619707D8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774756C-DEFF-4836-9438-BB18A91DB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0919700-81A0-4E8A-90B3-1FB58AA4D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7D293-5312-49FE-B7FC-1EE8BF7D2D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1787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F5F70672-B8CB-4382-8481-77C356ED05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19B18890-D189-4FFC-A628-1B9C959B5B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D150353-87CF-4CCF-8AEF-CA778CDE9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8A361-171F-4B82-9940-33F2619707D8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1157A02-509E-4862-88B1-F40E16BA6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E694EF0-DEF6-4112-8885-85C2F2386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7D293-5312-49FE-B7FC-1EE8BF7D2D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079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E75723B-5B41-4F09-8548-7F5C9A70B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82EEA8D-AF62-4082-8EFF-D8015956C2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27CDF3C-16AE-4290-BA75-10A1F33F0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8A361-171F-4B82-9940-33F2619707D8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80036C0-42BF-4619-AA8F-86AC43ABB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86B2ABB-2FFB-458F-8ACB-992DE4431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7D293-5312-49FE-B7FC-1EE8BF7D2D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802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7F113F6-9E81-4522-9A58-54362B4E0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4407C9A1-A7B3-4B8B-B2E1-08485CE5E4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6E3AD01-CF09-499A-9CC0-14F6FFD5F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8A361-171F-4B82-9940-33F2619707D8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7FA99CA-3425-4C34-A4B2-6DE85C733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389F150-4ECD-4F14-A235-87A50DC3F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7D293-5312-49FE-B7FC-1EE8BF7D2D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8009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BA595CC-145B-484C-B68F-D2375225A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4B9A199-4243-4592-9340-A96EFEA3F0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CE4B13F3-CB05-4617-96EF-2A8B889EE6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B1E81BA4-4ADE-4ED1-A7EC-6311A4B54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8A361-171F-4B82-9940-33F2619707D8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2AE2D25B-4899-4A4F-8FC9-2722C1130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BB3FDAA3-5927-4AEE-929E-36647BD8B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7D293-5312-49FE-B7FC-1EE8BF7D2D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7839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87A6992-1BE8-49FC-8758-F251E4A0D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854EB226-22C1-4530-B939-677B31D0EC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F08C981C-DDD0-41CC-8CEA-098D6CDD8A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988767A1-62D7-4CC5-B817-65D21F893B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B8D9F879-9DDD-4CA7-B590-73C52BCA26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BCD03990-8ED3-4282-9A1E-8E9BAFE81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8A361-171F-4B82-9940-33F2619707D8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46F2FCFB-D86C-4A9E-86F6-A202F96B4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2A10F699-C7C3-4971-AB91-480531151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7D293-5312-49FE-B7FC-1EE8BF7D2D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4659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6C6F7AA-EF7D-4624-9705-FFD50D9C7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D27DBA22-DC52-4DEA-939F-1624B85E3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8A361-171F-4B82-9940-33F2619707D8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EA80A104-A2C2-4674-A56A-6F66F7BF7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D6821352-E436-45DF-890B-7A963CEC5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7D293-5312-49FE-B7FC-1EE8BF7D2D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21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B58A8C15-3FEC-4AF2-B7F4-C892F872D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8A361-171F-4B82-9940-33F2619707D8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4B80BB01-5BBA-4C07-B931-6525F7B0A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CF27A5DD-E238-4F39-A567-DB03C3B6D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7D293-5312-49FE-B7FC-1EE8BF7D2D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9592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DB5F111-0011-41F7-B4ED-D88594A95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7F88670-2C15-4440-B950-BC0CDE6521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5E389C18-C349-444B-B234-C70C77BF90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CC8497ED-35CF-4265-A5FE-8D0CCF34B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8A361-171F-4B82-9940-33F2619707D8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1A701808-51BB-42E9-8007-3D789DFD5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B08AD6D5-C8B2-4BF3-B478-EA4F7FEA3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7D293-5312-49FE-B7FC-1EE8BF7D2D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482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5A8D4E5-D4A9-4FCF-BF36-2A2773213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87727D1D-B0F1-4AAC-9084-CF6D4E1FC2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4FA80ECC-2ABF-4DBB-8DBC-7A0335E378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DEA365DA-D07C-4607-A1F3-786CA98E7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8A361-171F-4B82-9940-33F2619707D8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C585686E-0D08-4986-9CBF-5DD149B5A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BDE09120-A6B9-44DD-913E-76B49E2C1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7D293-5312-49FE-B7FC-1EE8BF7D2D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9115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88F8669-F4B2-424D-BC77-460B68D91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0E9379B0-A122-41DD-804F-3B9A1D8924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39ABF7F-23CD-4CC4-B657-F4B4CABCFD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A8A361-171F-4B82-9940-33F2619707D8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389B0C4-C988-44E5-A8B1-B9AD8526E0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CC48E3C-CBD1-4F85-AC44-53A580FB2F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87D293-5312-49FE-B7FC-1EE8BF7D2D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6062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053" y="4033733"/>
            <a:ext cx="4578947" cy="282874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28996" y="329744"/>
            <a:ext cx="990532" cy="114292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05"/>
          </a:p>
        </p:txBody>
      </p:sp>
      <p:sp>
        <p:nvSpPr>
          <p:cNvPr id="11" name="TextBox 10"/>
          <p:cNvSpPr txBox="1"/>
          <p:nvPr/>
        </p:nvSpPr>
        <p:spPr>
          <a:xfrm>
            <a:off x="229005" y="5826724"/>
            <a:ext cx="8088301" cy="873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539" dirty="0">
              <a:solidFill>
                <a:srgbClr val="3B4555"/>
              </a:solidFill>
              <a:latin typeface="Futura PT Book" pitchFamily="34" charset="-52"/>
            </a:endParaRPr>
          </a:p>
          <a:p>
            <a:pPr marL="288914" indent="-288914">
              <a:buFont typeface="Arial" pitchFamily="34" charset="0"/>
              <a:buChar char="•"/>
            </a:pPr>
            <a:endParaRPr lang="ru-RU" sz="2539" dirty="0">
              <a:solidFill>
                <a:srgbClr val="3B4555"/>
              </a:solidFill>
              <a:latin typeface="Futura PT Book" pitchFamily="34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96" y="329744"/>
            <a:ext cx="990532" cy="127058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28996" y="2344681"/>
            <a:ext cx="108843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Новогоднее оформление — 2021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1961534" y="501446"/>
            <a:ext cx="9955163" cy="1098880"/>
          </a:xfrm>
        </p:spPr>
        <p:txBody>
          <a:bodyPr>
            <a:normAutofit fontScale="90000"/>
          </a:bodyPr>
          <a:lstStyle/>
          <a:p>
            <a:r>
              <a:rPr lang="ru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учреждение «Стадион «Юность»</a:t>
            </a:r>
            <a:endParaRPr lang="ru-RU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54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053" y="4033733"/>
            <a:ext cx="4578947" cy="282874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28996" y="329744"/>
            <a:ext cx="990532" cy="114292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05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9005" y="4952895"/>
            <a:ext cx="8088301" cy="873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539" dirty="0">
              <a:solidFill>
                <a:srgbClr val="3B4555"/>
              </a:solidFill>
              <a:latin typeface="Futura PT Book" pitchFamily="34" charset="-52"/>
            </a:endParaRPr>
          </a:p>
          <a:p>
            <a:pPr marL="288914" indent="-288914">
              <a:buFont typeface="Arial" pitchFamily="34" charset="0"/>
              <a:buChar char="•"/>
            </a:pPr>
            <a:endParaRPr lang="ru-RU" sz="2539" dirty="0">
              <a:solidFill>
                <a:srgbClr val="3B4555"/>
              </a:solidFill>
              <a:latin typeface="Futura PT Book" pitchFamily="34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96" y="329744"/>
            <a:ext cx="990532" cy="1270582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197510" y="365125"/>
            <a:ext cx="9156290" cy="5461599"/>
          </a:xfrm>
        </p:spPr>
        <p:txBody>
          <a:bodyPr>
            <a:normAutofit/>
          </a:bodyPr>
          <a:lstStyle/>
          <a:p>
            <a:pPr lvl="0" algn="ctr">
              <a:spcBef>
                <a:spcPts val="1000"/>
              </a:spcBef>
            </a:pPr>
            <a:r>
              <a:rPr lang="ru-RU" sz="48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48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9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Спасибо за внимание!</a:t>
            </a:r>
            <a:r>
              <a:rPr lang="ru-RU" sz="9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9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98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335091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053" y="4033733"/>
            <a:ext cx="4578947" cy="282874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28996" y="329744"/>
            <a:ext cx="990532" cy="114292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05"/>
          </a:p>
        </p:txBody>
      </p:sp>
      <p:sp>
        <p:nvSpPr>
          <p:cNvPr id="11" name="TextBox 10"/>
          <p:cNvSpPr txBox="1"/>
          <p:nvPr/>
        </p:nvSpPr>
        <p:spPr>
          <a:xfrm>
            <a:off x="229005" y="4952895"/>
            <a:ext cx="8088301" cy="873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539" dirty="0">
              <a:solidFill>
                <a:srgbClr val="3B4555"/>
              </a:solidFill>
              <a:latin typeface="Futura PT Book" pitchFamily="34" charset="-52"/>
            </a:endParaRPr>
          </a:p>
          <a:p>
            <a:pPr marL="288914" indent="-288914">
              <a:buFont typeface="Arial" pitchFamily="34" charset="0"/>
              <a:buChar char="•"/>
            </a:pPr>
            <a:endParaRPr lang="ru-RU" sz="2539" dirty="0">
              <a:solidFill>
                <a:srgbClr val="3B4555"/>
              </a:solidFill>
              <a:latin typeface="Futura PT Book" pitchFamily="34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96" y="329744"/>
            <a:ext cx="990532" cy="127058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365125"/>
            <a:ext cx="9067800" cy="1325563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МАУ «Стадион «Юность» находится по адресу: г. Кемерово,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ул.Вельская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13а.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565" y="1825625"/>
            <a:ext cx="7220869" cy="4351338"/>
          </a:xfrm>
        </p:spPr>
      </p:pic>
    </p:spTree>
    <p:extLst>
      <p:ext uri="{BB962C8B-B14F-4D97-AF65-F5344CB8AC3E}">
        <p14:creationId xmlns:p14="http://schemas.microsoft.com/office/powerpoint/2010/main" val="143835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053" y="4033733"/>
            <a:ext cx="4578947" cy="282874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28996" y="329744"/>
            <a:ext cx="990532" cy="114292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05"/>
          </a:p>
        </p:txBody>
      </p:sp>
      <p:sp>
        <p:nvSpPr>
          <p:cNvPr id="11" name="TextBox 10"/>
          <p:cNvSpPr txBox="1"/>
          <p:nvPr/>
        </p:nvSpPr>
        <p:spPr>
          <a:xfrm>
            <a:off x="229005" y="4952895"/>
            <a:ext cx="8088301" cy="873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539" dirty="0">
              <a:solidFill>
                <a:srgbClr val="3B4555"/>
              </a:solidFill>
              <a:latin typeface="Futura PT Book" pitchFamily="34" charset="-52"/>
            </a:endParaRPr>
          </a:p>
          <a:p>
            <a:pPr marL="288914" indent="-288914">
              <a:buFont typeface="Arial" pitchFamily="34" charset="0"/>
              <a:buChar char="•"/>
            </a:pPr>
            <a:endParaRPr lang="ru-RU" sz="2539" dirty="0">
              <a:solidFill>
                <a:srgbClr val="3B4555"/>
              </a:solidFill>
              <a:latin typeface="Futura PT Book" pitchFamily="34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96" y="329744"/>
            <a:ext cx="990532" cy="1270582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На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МАУ «Стадион «Юность»</a:t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находится  три здания: </a:t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здание спортивного зала;</a:t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здание пункта проката;</a:t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здание «Клуб Фортуна», находящееся по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</a:p>
          <a:p>
            <a:pPr marL="0" indent="0"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адресу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ул.Барнаульская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27.</a:t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86543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053" y="4033733"/>
            <a:ext cx="4578947" cy="282874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28996" y="329744"/>
            <a:ext cx="990532" cy="114292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05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9005" y="4952895"/>
            <a:ext cx="8088301" cy="873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539" dirty="0">
              <a:solidFill>
                <a:srgbClr val="3B4555"/>
              </a:solidFill>
              <a:latin typeface="Futura PT Book" pitchFamily="34" charset="-52"/>
            </a:endParaRPr>
          </a:p>
          <a:p>
            <a:pPr marL="288914" indent="-288914">
              <a:buFont typeface="Arial" pitchFamily="34" charset="0"/>
              <a:buChar char="•"/>
            </a:pPr>
            <a:endParaRPr lang="ru-RU" sz="2539" dirty="0">
              <a:solidFill>
                <a:srgbClr val="3B4555"/>
              </a:solidFill>
              <a:latin typeface="Futura PT Book" pitchFamily="34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96" y="329744"/>
            <a:ext cx="990532" cy="1270582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197510" y="365125"/>
            <a:ext cx="9156290" cy="1325563"/>
          </a:xfrm>
        </p:spPr>
        <p:txBody>
          <a:bodyPr>
            <a:normAutofit fontScale="90000"/>
          </a:bodyPr>
          <a:lstStyle/>
          <a:p>
            <a:pPr lvl="0" algn="ctr">
              <a:spcBef>
                <a:spcPts val="1000"/>
              </a:spcBef>
            </a:pPr>
            <a:r>
              <a:rPr lang="ru-RU" sz="48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48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48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48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48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Новогоднее </a:t>
            </a:r>
            <a:r>
              <a:rPr lang="ru-RU" sz="48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оформление здания </a:t>
            </a:r>
            <a:br>
              <a:rPr lang="ru-RU" sz="48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48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спортивного </a:t>
            </a:r>
            <a:r>
              <a:rPr lang="ru-RU" sz="48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зала (снаружи)</a:t>
            </a:r>
            <a:r>
              <a:rPr lang="ru-RU" sz="48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48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48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48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3075" name="Picture 3" descr="E:\Рабочая\ФОТОГРАФИИ УЧРЕЖДЕНИЯ\2020\Новогоднее оформление\IMG-20201117-WA004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35" y="1747796"/>
            <a:ext cx="5511127" cy="4571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E:\Рабочая\ФОТОГРАФИИ УЧРЕЖДЕНИЯ\2020\Новогоднее оформление\IMG-20201117-WA002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242" y="1828800"/>
            <a:ext cx="5197803" cy="4490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783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053" y="4033733"/>
            <a:ext cx="4578947" cy="282874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28996" y="329744"/>
            <a:ext cx="990532" cy="114292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05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9005" y="4952895"/>
            <a:ext cx="8088301" cy="873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539" dirty="0">
              <a:solidFill>
                <a:srgbClr val="3B4555"/>
              </a:solidFill>
              <a:latin typeface="Futura PT Book" pitchFamily="34" charset="-52"/>
            </a:endParaRPr>
          </a:p>
          <a:p>
            <a:pPr marL="288914" indent="-288914">
              <a:buFont typeface="Arial" pitchFamily="34" charset="0"/>
              <a:buChar char="•"/>
            </a:pPr>
            <a:endParaRPr lang="ru-RU" sz="2539" dirty="0">
              <a:solidFill>
                <a:srgbClr val="3B4555"/>
              </a:solidFill>
              <a:latin typeface="Futura PT Book" pitchFamily="34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96" y="329744"/>
            <a:ext cx="990532" cy="1270582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197510" y="365125"/>
            <a:ext cx="9156290" cy="1325563"/>
          </a:xfrm>
        </p:spPr>
        <p:txBody>
          <a:bodyPr>
            <a:normAutofit fontScale="90000"/>
          </a:bodyPr>
          <a:lstStyle/>
          <a:p>
            <a:pPr lvl="0" algn="ctr">
              <a:spcBef>
                <a:spcPts val="1000"/>
              </a:spcBef>
            </a:pPr>
            <a:r>
              <a:rPr lang="ru-RU" sz="48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48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48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48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48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Новогоднее </a:t>
            </a:r>
            <a:r>
              <a:rPr lang="ru-RU" sz="48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оформление здания </a:t>
            </a:r>
            <a:br>
              <a:rPr lang="ru-RU" sz="48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48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спортивного </a:t>
            </a:r>
            <a:r>
              <a:rPr lang="ru-RU" sz="48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зала (внутри)</a:t>
            </a:r>
            <a:r>
              <a:rPr lang="ru-RU" sz="48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48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48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48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</p:txBody>
      </p:sp>
      <p:pic>
        <p:nvPicPr>
          <p:cNvPr id="5122" name="Picture 2" descr="E:\Рабочая\ФОТОГРАФИИ УЧРЕЖДЕНИЯ\2020\Новогоднее оформление\внутреннее\IMG_20201117_12203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64" y="1704235"/>
            <a:ext cx="3429000" cy="4226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E:\Рабочая\ФОТОГРАФИИ УЧРЕЖДЕНИЯ\2020\Новогоднее оформление\внутреннее\IMG_20201117_12240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053" y="1704235"/>
            <a:ext cx="3429000" cy="4226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E:\Рабочая\ФОТОГРАФИИ УЧРЕЖДЕНИЯ\2020\Новогоднее оформление\внутреннее\IMG_20201117_12245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1391" y="1704235"/>
            <a:ext cx="3304299" cy="4226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068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053" y="4033733"/>
            <a:ext cx="4578947" cy="282874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28996" y="329744"/>
            <a:ext cx="990532" cy="114292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05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9005" y="4952895"/>
            <a:ext cx="8088301" cy="873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539" dirty="0">
              <a:solidFill>
                <a:srgbClr val="3B4555"/>
              </a:solidFill>
              <a:latin typeface="Futura PT Book" pitchFamily="34" charset="-52"/>
            </a:endParaRPr>
          </a:p>
          <a:p>
            <a:pPr marL="288914" indent="-288914">
              <a:buFont typeface="Arial" pitchFamily="34" charset="0"/>
              <a:buChar char="•"/>
            </a:pPr>
            <a:endParaRPr lang="ru-RU" sz="2539" dirty="0">
              <a:solidFill>
                <a:srgbClr val="3B4555"/>
              </a:solidFill>
              <a:latin typeface="Futura PT Book" pitchFamily="34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96" y="329744"/>
            <a:ext cx="990532" cy="1270582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197510" y="365125"/>
            <a:ext cx="9156290" cy="1325563"/>
          </a:xfrm>
        </p:spPr>
        <p:txBody>
          <a:bodyPr>
            <a:normAutofit fontScale="90000"/>
          </a:bodyPr>
          <a:lstStyle/>
          <a:p>
            <a:pPr lvl="0" algn="ctr">
              <a:spcBef>
                <a:spcPts val="1000"/>
              </a:spcBef>
            </a:pPr>
            <a:r>
              <a:rPr lang="ru-RU" sz="48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48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48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48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48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Новогоднее </a:t>
            </a:r>
            <a:r>
              <a:rPr lang="ru-RU" sz="48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оформление здания </a:t>
            </a:r>
            <a:br>
              <a:rPr lang="ru-RU" sz="48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48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пункта проката (снаружи)</a:t>
            </a:r>
            <a:r>
              <a:rPr lang="ru-RU" sz="48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48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48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48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</p:txBody>
      </p:sp>
      <p:pic>
        <p:nvPicPr>
          <p:cNvPr id="1026" name="Picture 2" descr="E:\Рабочая\ФОТОГРАФИИ УЧРЕЖДЕНИЯ\2020\Новогоднее оформление\IMG-20201117-WA002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262" y="2047010"/>
            <a:ext cx="4558145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Рабочая\ФОТОГРАФИИ УЧРЕЖДЕНИЯ\2020\Новогоднее оформление\IMG-20201117-WA005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888" y="2047010"/>
            <a:ext cx="4682836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50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053" y="4033733"/>
            <a:ext cx="4578947" cy="282874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28996" y="329744"/>
            <a:ext cx="990532" cy="114292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05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9005" y="4952895"/>
            <a:ext cx="8088301" cy="873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539" dirty="0">
              <a:solidFill>
                <a:srgbClr val="3B4555"/>
              </a:solidFill>
              <a:latin typeface="Futura PT Book" pitchFamily="34" charset="-52"/>
            </a:endParaRPr>
          </a:p>
          <a:p>
            <a:pPr marL="288914" indent="-288914">
              <a:buFont typeface="Arial" pitchFamily="34" charset="0"/>
              <a:buChar char="•"/>
            </a:pPr>
            <a:endParaRPr lang="ru-RU" sz="2539" dirty="0">
              <a:solidFill>
                <a:srgbClr val="3B4555"/>
              </a:solidFill>
              <a:latin typeface="Futura PT Book" pitchFamily="34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96" y="329744"/>
            <a:ext cx="990532" cy="1270582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197510" y="365125"/>
            <a:ext cx="9156290" cy="1325563"/>
          </a:xfrm>
        </p:spPr>
        <p:txBody>
          <a:bodyPr>
            <a:normAutofit fontScale="90000"/>
          </a:bodyPr>
          <a:lstStyle/>
          <a:p>
            <a:pPr lvl="0" algn="ctr">
              <a:spcBef>
                <a:spcPts val="1000"/>
              </a:spcBef>
            </a:pPr>
            <a:r>
              <a:rPr lang="ru-RU" sz="48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48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48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48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48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Новогоднее </a:t>
            </a:r>
            <a:r>
              <a:rPr lang="ru-RU" sz="48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оформление здания </a:t>
            </a:r>
            <a:br>
              <a:rPr lang="ru-RU" sz="48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48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пункта проката (внутри)</a:t>
            </a:r>
            <a:r>
              <a:rPr lang="ru-RU" sz="48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48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48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48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</p:txBody>
      </p:sp>
      <p:pic>
        <p:nvPicPr>
          <p:cNvPr id="4098" name="Picture 2" descr="E:\Рабочая\ФОТОГРАФИИ УЧРЕЖДЕНИЯ\2018\Новогоднее оформление\внутри\13.12\ст.Юность зал настольного тенниса 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624" y="2005445"/>
            <a:ext cx="4537685" cy="3821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E:\Рабочая\ФОТОГРАФИИ УЧРЕЖДЕНИЯ\2018\Новогоднее оформление\внутри\13.12\20181212_16151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030" y="2005444"/>
            <a:ext cx="4685815" cy="3821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040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053" y="4033733"/>
            <a:ext cx="4578947" cy="282874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28996" y="329744"/>
            <a:ext cx="990532" cy="114292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05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9005" y="4952895"/>
            <a:ext cx="8088301" cy="873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539" dirty="0">
              <a:solidFill>
                <a:srgbClr val="3B4555"/>
              </a:solidFill>
              <a:latin typeface="Futura PT Book" pitchFamily="34" charset="-52"/>
            </a:endParaRPr>
          </a:p>
          <a:p>
            <a:pPr marL="288914" indent="-288914">
              <a:buFont typeface="Arial" pitchFamily="34" charset="0"/>
              <a:buChar char="•"/>
            </a:pPr>
            <a:endParaRPr lang="ru-RU" sz="2539" dirty="0">
              <a:solidFill>
                <a:srgbClr val="3B4555"/>
              </a:solidFill>
              <a:latin typeface="Futura PT Book" pitchFamily="34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96" y="329744"/>
            <a:ext cx="990532" cy="1270582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197510" y="365125"/>
            <a:ext cx="9156290" cy="1325563"/>
          </a:xfrm>
        </p:spPr>
        <p:txBody>
          <a:bodyPr>
            <a:normAutofit fontScale="90000"/>
          </a:bodyPr>
          <a:lstStyle/>
          <a:p>
            <a:pPr lvl="0" algn="ctr">
              <a:spcBef>
                <a:spcPts val="1000"/>
              </a:spcBef>
            </a:pPr>
            <a:r>
              <a:rPr lang="ru-RU" sz="48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48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48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48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48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Новогоднее </a:t>
            </a:r>
            <a:r>
              <a:rPr lang="ru-RU" sz="48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оформление здания </a:t>
            </a:r>
            <a:br>
              <a:rPr lang="ru-RU" sz="48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48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«Клуба Фортуна</a:t>
            </a:r>
            <a:r>
              <a:rPr lang="ru-RU" sz="48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» (снаружи)</a:t>
            </a:r>
            <a:r>
              <a:rPr lang="ru-RU" sz="48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48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48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48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</p:txBody>
      </p:sp>
      <p:pic>
        <p:nvPicPr>
          <p:cNvPr id="2050" name="Picture 2" descr="E:\Рабочая\ФОТОГРАФИИ УЧРЕЖДЕНИЯ\2019\новый год\Улица\IMG-20191119-WA010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2590" y="1820469"/>
            <a:ext cx="4540828" cy="4081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Рабочая\ФОТОГРАФИИ УЧРЕЖДЕНИЯ\2019\новый год\Улица\IMG-20191119-WA000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873" y="1820469"/>
            <a:ext cx="4897582" cy="4081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096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053" y="4033733"/>
            <a:ext cx="4578947" cy="282874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28996" y="329744"/>
            <a:ext cx="990532" cy="114292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05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9005" y="4952895"/>
            <a:ext cx="8088301" cy="873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539" dirty="0">
              <a:solidFill>
                <a:srgbClr val="3B4555"/>
              </a:solidFill>
              <a:latin typeface="Futura PT Book" pitchFamily="34" charset="-52"/>
            </a:endParaRPr>
          </a:p>
          <a:p>
            <a:pPr marL="288914" indent="-288914">
              <a:buFont typeface="Arial" pitchFamily="34" charset="0"/>
              <a:buChar char="•"/>
            </a:pPr>
            <a:endParaRPr lang="ru-RU" sz="2539" dirty="0">
              <a:solidFill>
                <a:srgbClr val="3B4555"/>
              </a:solidFill>
              <a:latin typeface="Futura PT Book" pitchFamily="34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96" y="329744"/>
            <a:ext cx="990532" cy="1270582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197510" y="365125"/>
            <a:ext cx="9156290" cy="1325563"/>
          </a:xfrm>
        </p:spPr>
        <p:txBody>
          <a:bodyPr>
            <a:normAutofit fontScale="90000"/>
          </a:bodyPr>
          <a:lstStyle/>
          <a:p>
            <a:pPr lvl="0" algn="ctr">
              <a:spcBef>
                <a:spcPts val="1000"/>
              </a:spcBef>
            </a:pPr>
            <a:r>
              <a:rPr lang="ru-RU" sz="48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48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48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48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48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Новогоднее </a:t>
            </a:r>
            <a:r>
              <a:rPr lang="ru-RU" sz="48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оформление здания </a:t>
            </a:r>
            <a:br>
              <a:rPr lang="ru-RU" sz="48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48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«Клуба Фортуна</a:t>
            </a:r>
            <a:r>
              <a:rPr lang="ru-RU" sz="48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» (внутри)</a:t>
            </a:r>
            <a:r>
              <a:rPr lang="ru-RU" sz="48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48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48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48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</p:txBody>
      </p:sp>
      <p:pic>
        <p:nvPicPr>
          <p:cNvPr id="3074" name="Picture 2" descr="E:\Рабочая\ФОТОГРАФИИ УЧРЕЖДЕНИЯ\2018\Новогоднее оформление\внутри\13.12\Фортуна\20181213_11443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930" y="2158491"/>
            <a:ext cx="4674943" cy="3668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Рабочая\ФОТОГРАФИИ УЧРЕЖДЕНИЯ\2018\Новогоднее оформление\внутри\13.12\Фортуна\ст.Юность кл.Фортуна внутреннее оформление 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553" y="2131909"/>
            <a:ext cx="4623391" cy="3721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32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54</Words>
  <Application>Microsoft Office PowerPoint</Application>
  <PresentationFormat>Произвольный</PresentationFormat>
  <Paragraphs>29</Paragraphs>
  <Slides>10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Муниципальное автономное учреждение «Стадион «Юность»</vt:lpstr>
      <vt:lpstr>МАУ «Стадион «Юность» находится по адресу: г. Кемерово, ул.Вельская 13а.</vt:lpstr>
      <vt:lpstr>Презентация PowerPoint</vt:lpstr>
      <vt:lpstr>  Новогоднее оформление здания  спортивного зала (снаружи)  </vt:lpstr>
      <vt:lpstr>  Новогоднее оформление здания  спортивного зала (внутри)  </vt:lpstr>
      <vt:lpstr>  Новогоднее оформление здания  пункта проката (снаружи)  </vt:lpstr>
      <vt:lpstr>  Новогоднее оформление здания  пункта проката (внутри)  </vt:lpstr>
      <vt:lpstr>  Новогоднее оформление здания  «Клуба Фортуна» (снаружи)  </vt:lpstr>
      <vt:lpstr>  Новогоднее оформление здания  «Клуба Фортуна» (внутри)  </vt:lpstr>
      <vt:lpstr> Спасибо за внимание!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Sport3</dc:creator>
  <cp:lastModifiedBy>Unost</cp:lastModifiedBy>
  <cp:revision>12</cp:revision>
  <dcterms:created xsi:type="dcterms:W3CDTF">2020-11-16T06:06:15Z</dcterms:created>
  <dcterms:modified xsi:type="dcterms:W3CDTF">2020-11-17T05:33:36Z</dcterms:modified>
</cp:coreProperties>
</file>